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9" r:id="rId2"/>
    <p:sldId id="260" r:id="rId3"/>
    <p:sldId id="258" r:id="rId4"/>
    <p:sldId id="261" r:id="rId5"/>
    <p:sldId id="262" r:id="rId6"/>
    <p:sldId id="256" r:id="rId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843"/>
    <p:restoredTop sz="94713"/>
  </p:normalViewPr>
  <p:slideViewPr>
    <p:cSldViewPr snapToGrid="0" snapToObjects="1">
      <p:cViewPr varScale="1">
        <p:scale>
          <a:sx n="24" d="100"/>
          <a:sy n="24" d="100"/>
        </p:scale>
        <p:origin x="184" y="19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389D249-0EDF-6741-9443-75FB879F26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DBF6CFE9-9796-2A46-9D79-416D59939C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AE66D95-FBDD-EE44-BA58-4B91D165C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B6B84-61B7-1343-A8C2-E62C0DDCA524}" type="datetimeFigureOut">
              <a:rPr lang="fr-FR" smtClean="0"/>
              <a:t>29/03/2023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9C59082-D451-9147-AA07-6915C2FC77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6AAF59F-FF96-D449-825D-584EA428C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1099F-4168-7144-B6EE-79AE26D64B0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49741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232A241-A3B8-F344-AF26-5335D925E8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D8CE7FB1-5702-C842-B2F6-1312590B0C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5BFF7CC-6186-6548-A3A6-FE2556CC58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B6B84-61B7-1343-A8C2-E62C0DDCA524}" type="datetimeFigureOut">
              <a:rPr lang="fr-FR" smtClean="0"/>
              <a:t>29/03/2023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96173AE-86DD-2649-9FCF-24D2BF474C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C989681-8DDD-684F-B1C8-69A2F4E0C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1099F-4168-7144-B6EE-79AE26D64B0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1710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F4B73564-9F62-3E4E-AC88-F7C309C216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36408ADA-FA65-E048-B5B6-612F9C010E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76316BD-3159-D846-BB11-9D2458399A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B6B84-61B7-1343-A8C2-E62C0DDCA524}" type="datetimeFigureOut">
              <a:rPr lang="fr-FR" smtClean="0"/>
              <a:t>29/03/2023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992CD60-B034-FD4B-9AD6-0BAFE7A51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54765E7-9B7C-0B42-B631-D04D4F3C4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1099F-4168-7144-B6EE-79AE26D64B0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0829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924F499-6358-9F47-AF14-0FAF615CCE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543FDF1-C717-3345-9CE0-06500D1F44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B3F9872-410A-5741-A5E2-A15EBFF6E7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B6B84-61B7-1343-A8C2-E62C0DDCA524}" type="datetimeFigureOut">
              <a:rPr lang="fr-FR" smtClean="0"/>
              <a:t>29/03/2023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8782F9E-C8C2-C647-8DA3-6A04C3A9D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DBE9FA1-15AE-4640-B572-26A562232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1099F-4168-7144-B6EE-79AE26D64B0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3038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DFC9CB1-C3D0-DA44-B97E-4A05EB8711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20149EB-A2FB-CF46-AAAC-6572099C57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3212A58-6E80-3F43-89D1-40B6986470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B6B84-61B7-1343-A8C2-E62C0DDCA524}" type="datetimeFigureOut">
              <a:rPr lang="fr-FR" smtClean="0"/>
              <a:t>29/03/2023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B8A4487-74E7-AD48-B87F-D9013B2D47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7FE9982-A7C5-654F-B426-97850B564B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1099F-4168-7144-B6EE-79AE26D64B0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6485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DE7F615-BF0F-A743-8A94-00F75AD0CB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BED3306-58AA-4841-8421-34BC80AFB1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210DFEF-BBEB-BD47-A3A7-8308D1F558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2A85B85-27F4-4D4A-80D7-D58741EF1B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B6B84-61B7-1343-A8C2-E62C0DDCA524}" type="datetimeFigureOut">
              <a:rPr lang="fr-FR" smtClean="0"/>
              <a:t>29/03/2023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67FD9A1-50B5-D147-9068-28A1E4CE12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719B938-F93A-4043-8AE8-CBEF64A751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1099F-4168-7144-B6EE-79AE26D64B0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40508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A215093-829C-2249-A929-87CB29A0E0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72950C2-D5BF-784A-AD7A-1110CA737D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B72B18D-1B26-864B-834F-D8AD6C6648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FDFC0633-8E62-B646-AFC3-62345E6735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E1822DC2-8806-2A4B-A700-EE33E69820D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F732006E-B12C-F345-928C-ABDA16E16C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B6B84-61B7-1343-A8C2-E62C0DDCA524}" type="datetimeFigureOut">
              <a:rPr lang="fr-FR" smtClean="0"/>
              <a:t>29/03/2023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56798A89-3C96-E343-8FA0-518951CB8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CEFB5440-0F4C-C64A-88AE-9487B3875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1099F-4168-7144-B6EE-79AE26D64B0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506527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199B468-0FDD-AC46-A9DF-1ABA53F4C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FC59E0C-98E3-E74D-A11F-C77E6BFED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B6B84-61B7-1343-A8C2-E62C0DDCA524}" type="datetimeFigureOut">
              <a:rPr lang="fr-FR" smtClean="0"/>
              <a:t>29/03/2023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398BB17-375C-9341-A1EF-44A9960DF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56F6C12-6580-3F42-971E-AF5F523F1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1099F-4168-7144-B6EE-79AE26D64B0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1787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43BA8C14-FB70-EB4D-B7DC-E87C37E681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B6B84-61B7-1343-A8C2-E62C0DDCA524}" type="datetimeFigureOut">
              <a:rPr lang="fr-FR" smtClean="0"/>
              <a:t>29/03/2023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125CA9FE-DAFB-A941-8972-8D35AFC16E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5E11E3D-F479-8D4C-A49E-D3667E448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1099F-4168-7144-B6EE-79AE26D64B0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65725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14A5443-3F65-3F44-87E2-5E8A3FE9A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A177054-393D-434A-AFDC-3564838A76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6239DDE-4AB7-A848-9AB4-4F1C26A167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C1BC7B3-51DC-A649-8C33-C3D61AD150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B6B84-61B7-1343-A8C2-E62C0DDCA524}" type="datetimeFigureOut">
              <a:rPr lang="fr-FR" smtClean="0"/>
              <a:t>29/03/2023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E32855F-843A-5847-B000-ADF6639ED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F3FE85A-B912-0842-A0A7-DC89E55D6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1099F-4168-7144-B6EE-79AE26D64B0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3356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B7F057F-8299-CF4B-8789-E47E25E381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1DA1FF8D-343B-DA4D-9127-156C7A7ACF6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1BD2296-D6DC-8C4B-8118-C8BDE8BB74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9948050-2DF0-C248-ABF2-AE3FF7AD3D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B6B84-61B7-1343-A8C2-E62C0DDCA524}" type="datetimeFigureOut">
              <a:rPr lang="fr-FR" smtClean="0"/>
              <a:t>29/03/2023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E341D15-33F3-4F47-A061-E9B2ACBE39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F118725-177A-0D45-80C4-DA845E8A16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1099F-4168-7144-B6EE-79AE26D64B0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45505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A0460E3D-90B7-EC45-A29F-FFF8BA6287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EF284DF-4D2F-DC4B-B824-2E6E407C29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EF57B71-C080-7446-97BA-CC03765F3F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EB6B84-61B7-1343-A8C2-E62C0DDCA524}" type="datetimeFigureOut">
              <a:rPr lang="fr-FR" smtClean="0"/>
              <a:t>29/03/2023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B0F27FD-9716-DD46-B279-3930054B55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7263EDE-77F1-6941-8C73-2DE72140FA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31099F-4168-7144-B6EE-79AE26D64B0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6450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240099CA-75F4-8D46-BE33-3D4E24A0A0A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579" t="4175" r="7790" b="21353"/>
          <a:stretch/>
        </p:blipFill>
        <p:spPr>
          <a:xfrm>
            <a:off x="3840307" y="651749"/>
            <a:ext cx="4721802" cy="5554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687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C47B1606-B5CA-9941-9A4A-66DD0D6FA5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659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F52FDE55-6BB7-1943-AC9F-93FD359761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0933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1510C545-47C5-D848-B327-123AED5938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8A906F1-739D-3034-E8B0-F311EDF32BF8}"/>
              </a:ext>
            </a:extLst>
          </p:cNvPr>
          <p:cNvSpPr/>
          <p:nvPr/>
        </p:nvSpPr>
        <p:spPr>
          <a:xfrm>
            <a:off x="7301345" y="3616036"/>
            <a:ext cx="1052946" cy="2493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1BC5B930-3D78-EFEE-8D0E-D95933004C47}"/>
              </a:ext>
            </a:extLst>
          </p:cNvPr>
          <p:cNvSpPr txBox="1"/>
          <p:nvPr/>
        </p:nvSpPr>
        <p:spPr>
          <a:xfrm>
            <a:off x="7301345" y="3616036"/>
            <a:ext cx="12746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25 / 30 min</a:t>
            </a:r>
          </a:p>
        </p:txBody>
      </p:sp>
    </p:spTree>
    <p:extLst>
      <p:ext uri="{BB962C8B-B14F-4D97-AF65-F5344CB8AC3E}">
        <p14:creationId xmlns:p14="http://schemas.microsoft.com/office/powerpoint/2010/main" val="473865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804D5FA5-A77A-DA88-7FDF-F2989A0F76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9728" y="528889"/>
            <a:ext cx="5327727" cy="5412294"/>
          </a:xfrm>
          <a:effectLst>
            <a:softEdge rad="39836"/>
          </a:effectLst>
        </p:spPr>
      </p:pic>
      <p:pic>
        <p:nvPicPr>
          <p:cNvPr id="10" name="Espace réservé du contenu 4">
            <a:extLst>
              <a:ext uri="{FF2B5EF4-FFF2-40B4-BE49-F238E27FC236}">
                <a16:creationId xmlns:a16="http://schemas.microsoft.com/office/drawing/2014/main" id="{A93BBA9F-3F1A-B987-FC9F-5733A202EB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7056" y="1812709"/>
            <a:ext cx="4696048" cy="2641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7797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2291AABA-8A32-EFD8-3ABA-83C1FB79820E}"/>
              </a:ext>
            </a:extLst>
          </p:cNvPr>
          <p:cNvSpPr/>
          <p:nvPr/>
        </p:nvSpPr>
        <p:spPr>
          <a:xfrm>
            <a:off x="7827819" y="3131127"/>
            <a:ext cx="3865418" cy="305492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340D1A2C-F591-734B-ABC2-2657BC40DB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Espace réservé du contenu 4">
            <a:extLst>
              <a:ext uri="{FF2B5EF4-FFF2-40B4-BE49-F238E27FC236}">
                <a16:creationId xmlns:a16="http://schemas.microsoft.com/office/drawing/2014/main" id="{6B08283C-6B9A-3451-ED70-8C66632ACC1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7565" b="12727"/>
          <a:stretch/>
        </p:blipFill>
        <p:spPr>
          <a:xfrm>
            <a:off x="7827819" y="3325090"/>
            <a:ext cx="4170218" cy="3311236"/>
          </a:xfrm>
          <a:prstGeom prst="rect">
            <a:avLst/>
          </a:prstGeom>
        </p:spPr>
      </p:pic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4ACCA071-6B95-4D0F-5543-E0B1C71E35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690" y="142620"/>
            <a:ext cx="3068428" cy="4091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9705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4</Words>
  <Application>Microsoft Macintosh PowerPoint</Application>
  <PresentationFormat>Grand écran</PresentationFormat>
  <Paragraphs>1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1" baseType="lpstr">
      <vt:lpstr>Angsana New</vt:lpstr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Microsoft Office User</dc:creator>
  <cp:lastModifiedBy>Microsoft Office User</cp:lastModifiedBy>
  <cp:revision>8</cp:revision>
  <dcterms:created xsi:type="dcterms:W3CDTF">2022-03-28T17:58:57Z</dcterms:created>
  <dcterms:modified xsi:type="dcterms:W3CDTF">2023-03-29T13:36:53Z</dcterms:modified>
</cp:coreProperties>
</file>